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DA5155-2B1C-46AB-AED0-599B493FA12F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C7E23E-A719-487A-8BDA-CAE3ABCF8F2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85918" y="42860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es-ES" sz="6000" dirty="0" smtClean="0">
                <a:latin typeface="Bradley Hand ITC" pitchFamily="66" charset="0"/>
              </a:rPr>
              <a:t>Respuesta física total (</a:t>
            </a:r>
            <a:r>
              <a:rPr lang="es-ES" sz="6000" dirty="0" err="1" smtClean="0">
                <a:latin typeface="Bradley Hand ITC" pitchFamily="66" charset="0"/>
              </a:rPr>
              <a:t>tpr</a:t>
            </a:r>
            <a:r>
              <a:rPr lang="es-ES" sz="6000" dirty="0" smtClean="0">
                <a:latin typeface="Bradley Hand ITC" pitchFamily="66" charset="0"/>
              </a:rPr>
              <a:t>)</a:t>
            </a:r>
            <a:endParaRPr lang="es-ES" sz="60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4572008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>
                <a:latin typeface="Bradley Hand ITC" pitchFamily="66" charset="0"/>
              </a:rPr>
              <a:t>POR:</a:t>
            </a:r>
          </a:p>
          <a:p>
            <a:pPr algn="ctr"/>
            <a:r>
              <a:rPr lang="es-ES" sz="3600" dirty="0" smtClean="0">
                <a:latin typeface="Bradley Hand ITC" pitchFamily="66" charset="0"/>
              </a:rPr>
              <a:t>DANIELA TAMAYO MIRANDA </a:t>
            </a:r>
          </a:p>
          <a:p>
            <a:endParaRPr lang="es-ES" sz="3600" dirty="0">
              <a:latin typeface="Bradley Hand ITC" pitchFamily="66" charset="0"/>
            </a:endParaRPr>
          </a:p>
        </p:txBody>
      </p:sp>
      <p:pic>
        <p:nvPicPr>
          <p:cNvPr id="16390" name="Picture 6" descr="http://gifs.chiquipedia.com/images/gifs-animados-garfield-enamorado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2899" y="2143116"/>
            <a:ext cx="3122017" cy="4714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7567642" cy="5688158"/>
          </a:xfrm>
        </p:spPr>
        <p:txBody>
          <a:bodyPr/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Respuesta Física Total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RFT),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en inglés 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Total </a:t>
            </a:r>
            <a:r>
              <a:rPr lang="es-ES" b="1" i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Physical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Response</a:t>
            </a:r>
            <a:r>
              <a:rPr lang="es-ES" i="1" dirty="0" smtClean="0">
                <a:latin typeface="Arial" pitchFamily="34" charset="0"/>
                <a:cs typeface="Arial" pitchFamily="34" charset="0"/>
              </a:rPr>
              <a:t>,(TPR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) es un método de enseñanza de lenguas que combina el habla con la acción y propone enseñar la lengua a través de la actividad física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Fue otra importante novedad en TEFL (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eaching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English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Foreign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) que se desarrollo a finales de los setenta por James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Asher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profesor de psicología de la Universidad Estatal de San José,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California.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James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Asher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baso su método en sus observaciones acerca de la forma en la que aprenden los niños , y para este era evidente que ellos aprenden mejor en un ambiente libre de estrés.</a:t>
            </a:r>
          </a:p>
          <a:p>
            <a:pPr algn="just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Descubrió que los niños adquieren primero el idioma L1(lengua materna) escuchando ordenes y respondiendo luego físicamente a esas ordenes. El idioma se aprende y se graba para ser recordado a través de la memoria usando los movimiento corporales.</a:t>
            </a:r>
          </a:p>
          <a:p>
            <a:pPr algn="just"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7567642" cy="5902472"/>
          </a:xfrm>
        </p:spPr>
        <p:txBody>
          <a:bodyPr/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James aplico lo que encontró a la enseñanza del idioma L2 (lengua extranjera)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con un principal objetivo que es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desarrollar la competencia oral en la segunda lengua en niveles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iniciales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poniendo especialmente énfasis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en el desarrollo de las destrezas de comprensión antes de enseñar a hablar,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teniendo mas insistencia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en el significado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en la forma y se intenta minimizar el estrés del proceso de aprendizaje mediante las acciones físicas y el juego.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96204" cy="6116786"/>
          </a:xfrm>
        </p:spPr>
        <p:txBody>
          <a:bodyPr/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Siendo ahora un hecho probado científicamente que nuestros movimientos corporales nos proporcionan un camino importante para la recuperación de los recuerdos….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RECORDAMOS HACIENDO LAS COSAS.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pic>
        <p:nvPicPr>
          <p:cNvPr id="1026" name="Picture 2" descr="http://gifsanimados.de/img-gifsanimados.de/d/deportes/gifs-animados-deporte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81242"/>
            <a:ext cx="4476758" cy="4476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TPR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es un método con mucho éxito en las aulas de primaria,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funciona con la teoría de que el niño responderá automáticamente  por necesidad, curiosidad o novedad. La respuesta inmediata será  física, seguida más adelante  por respuesta de una palabra 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gifs.chiquipedia.com/images/gifs-gracioso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428868"/>
            <a:ext cx="7695453" cy="4429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247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Respuesta física total (tpr)</vt:lpstr>
      <vt:lpstr>Diapositiva 2</vt:lpstr>
      <vt:lpstr>Diapositiva 3</vt:lpstr>
      <vt:lpstr>Diapositiva 4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Respuesta física total (tpr)</dc:title>
  <dc:creator>familia</dc:creator>
  <cp:lastModifiedBy>familia</cp:lastModifiedBy>
  <cp:revision>8</cp:revision>
  <dcterms:created xsi:type="dcterms:W3CDTF">2013-07-21T14:58:08Z</dcterms:created>
  <dcterms:modified xsi:type="dcterms:W3CDTF">2013-07-21T16:03:37Z</dcterms:modified>
</cp:coreProperties>
</file>